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74" r:id="rId5"/>
    <p:sldMasterId id="2147483672" r:id="rId6"/>
  </p:sldMasterIdLst>
  <p:notesMasterIdLst>
    <p:notesMasterId r:id="rId21"/>
  </p:notesMasterIdLst>
  <p:handoutMasterIdLst>
    <p:handoutMasterId r:id="rId22"/>
  </p:handoutMasterIdLst>
  <p:sldIdLst>
    <p:sldId id="265" r:id="rId7"/>
    <p:sldId id="268" r:id="rId8"/>
    <p:sldId id="279" r:id="rId9"/>
    <p:sldId id="270" r:id="rId10"/>
    <p:sldId id="267" r:id="rId11"/>
    <p:sldId id="271" r:id="rId12"/>
    <p:sldId id="269" r:id="rId13"/>
    <p:sldId id="266" r:id="rId14"/>
    <p:sldId id="272" r:id="rId15"/>
    <p:sldId id="273" r:id="rId16"/>
    <p:sldId id="276" r:id="rId17"/>
    <p:sldId id="277" r:id="rId18"/>
    <p:sldId id="278" r:id="rId19"/>
    <p:sldId id="264" r:id="rId20"/>
  </p:sldIdLst>
  <p:sldSz cx="12192000" cy="6858000"/>
  <p:notesSz cx="6858000" cy="9144000"/>
  <p:defaultTextStyle>
    <a:defPPr>
      <a:defRPr lang="en-A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61D5E8F-2411-C8E9-2164-7D1B025E5FC3}" name="Claire Hill" initials="CH" userId="S::claire.hill@salvationarmy.org.au::395705f2-a15c-40fb-87d5-b2cda3f30c38" providerId="AD"/>
  <p188:author id="{E38580E6-4DB9-1809-2526-32242D8E1064}" name="Amy Durand" initials="" userId="S::amy.durand@salvationarmy.org.au::6e32e4e7-d7d1-4f22-ae33-cd744c73b3b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5331C1-D4B1-0868-7A92-2CDC9FF88CDC}" v="42" dt="2025-03-17T19:34:09.640"/>
    <p1510:client id="{3653035C-0052-6B59-ED05-A255F9644792}" v="1" dt="2025-03-18T01:06:03.003"/>
    <p1510:client id="{5B32C2F5-6671-0BB1-28E0-C340D5FE0574}" v="5" dt="2025-03-17T19:28:25.524"/>
    <p1510:client id="{ADC3A69A-C43C-CB50-F6AE-8DD26D9A0446}" v="264" dt="2025-03-18T00:18:34.959"/>
    <p1510:client id="{F0633F4D-8CFD-F3C1-3119-51E2964E7F1D}" v="17" dt="2025-03-18T01:47:14.3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handoutMaster" Target="handoutMasters/handoutMaster1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6F0A414-7A65-2588-21C9-CE805DA54C6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77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FFF0BDD-51DE-D61E-ED96-F9485ADD8D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77"/>
              </a:defRPr>
            </a:lvl1pPr>
          </a:lstStyle>
          <a:p>
            <a:pPr>
              <a:defRPr/>
            </a:pPr>
            <a:fld id="{C21D5A0D-1036-4AFC-AC6A-9B3CD37CFB20}" type="datetimeFigureOut">
              <a:rPr lang="en-US"/>
              <a:pPr>
                <a:defRPr/>
              </a:pPr>
              <a:t>3/19/2025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AD8C6C-2677-60EC-57E1-512248F6A38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77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631AE3-C2D7-7385-EB59-C30FAC2C4F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77"/>
              </a:defRPr>
            </a:lvl1pPr>
          </a:lstStyle>
          <a:p>
            <a:pPr>
              <a:defRPr/>
            </a:pPr>
            <a:fld id="{C0345599-6BF3-41EE-B9B8-71BAB5F96B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1BA90A9-1CF3-E8FC-8190-48FD2E777FE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5FF054-06F8-9223-EA64-61D029E7992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4FE3960-44EA-4ED8-BDE0-A2BF9E30D973}" type="datetimeFigureOut">
              <a:rPr lang="en-US"/>
              <a:pPr>
                <a:defRPr/>
              </a:pPr>
              <a:t>3/19/2025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6AB85F1-7435-6378-ADFC-D186119815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1A5E2BE-D815-9821-6160-1C072AE552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403E3A-C70B-DE7B-028B-CC018DB8CD5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2EC6D0-B82C-62D7-E65E-E9EC6A725C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D8B0F8D-5DDA-4DCE-8DF0-D22D2F4A08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5F235F2-037F-7F2E-3FC4-E86B85AF330B}"/>
              </a:ext>
            </a:extLst>
          </p:cNvPr>
          <p:cNvCxnSpPr/>
          <p:nvPr/>
        </p:nvCxnSpPr>
        <p:spPr>
          <a:xfrm>
            <a:off x="4652963" y="3190875"/>
            <a:ext cx="288925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759477"/>
            <a:ext cx="9144000" cy="2387600"/>
          </a:xfrm>
        </p:spPr>
        <p:txBody>
          <a:bodyPr lIns="90000">
            <a:normAutofit/>
          </a:bodyPr>
          <a:lstStyle>
            <a:lvl1pPr algn="ctr">
              <a:defRPr sz="4200">
                <a:solidFill>
                  <a:srgbClr val="19486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86450"/>
            <a:ext cx="9144000" cy="1655762"/>
          </a:xfrm>
        </p:spPr>
        <p:txBody>
          <a:bodyPr/>
          <a:lstStyle>
            <a:lvl1pPr marL="0" indent="0" algn="ctr">
              <a:buNone/>
              <a:defRPr sz="2400" spc="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18B9C6E-67A8-6D30-BCC2-D4DD1A54D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568465D-A2F6-4F85-93A4-EC47B1A833A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7556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802C568-71A2-B8F3-DE8D-3000A4788004}"/>
              </a:ext>
            </a:extLst>
          </p:cNvPr>
          <p:cNvCxnSpPr/>
          <p:nvPr/>
        </p:nvCxnSpPr>
        <p:spPr>
          <a:xfrm>
            <a:off x="4652963" y="3190875"/>
            <a:ext cx="288925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759477"/>
            <a:ext cx="9144000" cy="2387600"/>
          </a:xfrm>
        </p:spPr>
        <p:txBody>
          <a:bodyPr lIns="90000">
            <a:normAutofit/>
          </a:bodyPr>
          <a:lstStyle>
            <a:lvl1pPr algn="ctr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86450"/>
            <a:ext cx="9144000" cy="1655762"/>
          </a:xfrm>
        </p:spPr>
        <p:txBody>
          <a:bodyPr/>
          <a:lstStyle>
            <a:lvl1pPr marL="0" indent="0" algn="ctr">
              <a:buNone/>
              <a:defRPr sz="2400" spc="3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E2FF8C0-061C-AC06-434B-20ECD7BF51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956D7E3-7779-4E35-BD01-B798A64A5FB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539427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83A7339-0845-16BC-E151-80244D62C8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5AE101B-A56F-4E77-A1A2-D0936AB36FE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6781180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878" y="4248636"/>
            <a:ext cx="10444244" cy="1325563"/>
          </a:xfrm>
        </p:spPr>
        <p:txBody>
          <a:bodyPr anchor="t">
            <a:normAutofit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3381E9C-E470-D166-CA43-D66EDD7435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036D7C8-EB36-4793-90AA-D46626B45D9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1122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/>
          <a:lstStyle>
            <a:lvl1pPr>
              <a:defRPr>
                <a:solidFill>
                  <a:srgbClr val="19486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914C883-A8DB-F493-34C9-D8496F0FFC9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3A9CDD0-1696-2B35-5581-61C27672A3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45B31-37F0-4E2A-A746-53F9326EE50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7494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DB0FA7-1EB7-7DC9-585B-5FDCCD85A8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D0CDB7-58A8-AD19-2F09-C9340CA019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051402-2266-D23B-80FB-DE4639062EB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FCE8B9-2AD2-3B2A-EDF8-782EF9CB21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F855E7C-BA92-4AA1-AF6B-35E77862F10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9171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1640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4096592-6E82-EA16-CF2E-BAFA138A2D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73125" y="365125"/>
            <a:ext cx="1044575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3AEFFE6-F33C-2A9D-C610-2B8FCC25CA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73125" y="1825625"/>
            <a:ext cx="1044575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507A333-9139-4C1C-F31E-F059FD1669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1975" y="6405563"/>
            <a:ext cx="10461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ED52CF0-7A3A-9CE7-A67A-9C3F34FB6D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46263" y="6405563"/>
            <a:ext cx="6153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E5424DF-B1B1-5C4D-7081-8C3E4ABF73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938" y="64055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E9EBB4AC-0786-4A70-9D72-BA6239FF1D1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</p:sldLayoutIdLst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 b="1" kern="1200">
          <a:solidFill>
            <a:srgbClr val="19486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rgbClr val="194862"/>
          </a:solidFill>
          <a:latin typeface="Avenir Next LT Pro" panose="020B0504020202020204" pitchFamily="34" charset="77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rgbClr val="194862"/>
          </a:solidFill>
          <a:latin typeface="Avenir Next LT Pro" panose="020B0504020202020204" pitchFamily="34" charset="77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rgbClr val="194862"/>
          </a:solidFill>
          <a:latin typeface="Avenir Next LT Pro" panose="020B0504020202020204" pitchFamily="34" charset="77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rgbClr val="194862"/>
          </a:solidFill>
          <a:latin typeface="Avenir Next LT Pro" panose="020B0504020202020204" pitchFamily="34" charset="77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rgbClr val="002060"/>
          </a:solidFill>
          <a:latin typeface="Avenir Next LT Pro" panose="020B0504020202020204" pitchFamily="34" charset="77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rgbClr val="002060"/>
          </a:solidFill>
          <a:latin typeface="Avenir Next LT Pro" panose="020B0504020202020204" pitchFamily="34" charset="77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rgbClr val="002060"/>
          </a:solidFill>
          <a:latin typeface="Avenir Next LT Pro" panose="020B0504020202020204" pitchFamily="34" charset="77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rgbClr val="002060"/>
          </a:solidFill>
          <a:latin typeface="Avenir Next LT Pro" panose="020B0504020202020204" pitchFamily="34" charset="77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rgbClr val="00507B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00507B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00507B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00507B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00507B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>
            <a:extLst>
              <a:ext uri="{FF2B5EF4-FFF2-40B4-BE49-F238E27FC236}">
                <a16:creationId xmlns:a16="http://schemas.microsoft.com/office/drawing/2014/main" id="{E31F7BF1-E98C-3A28-20CF-0AA8ECE2A5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6273800"/>
            <a:ext cx="1226661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itle Placeholder 1">
            <a:extLst>
              <a:ext uri="{FF2B5EF4-FFF2-40B4-BE49-F238E27FC236}">
                <a16:creationId xmlns:a16="http://schemas.microsoft.com/office/drawing/2014/main" id="{FB644497-2C1D-D9C6-88B2-0999135370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61975" y="365125"/>
            <a:ext cx="1044416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7172" name="Text Placeholder 2">
            <a:extLst>
              <a:ext uri="{FF2B5EF4-FFF2-40B4-BE49-F238E27FC236}">
                <a16:creationId xmlns:a16="http://schemas.microsoft.com/office/drawing/2014/main" id="{BDEE571E-04A0-0FF7-FD7B-F25F67AF07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61975" y="1825625"/>
            <a:ext cx="1044416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EDCDF-B92C-496F-34EA-170F2FBBE2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1975" y="6405563"/>
            <a:ext cx="7161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D81A6-B795-E760-5531-F2EFF38ACF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938" y="64055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7F855E7C-BA92-4AA1-AF6B-35E77862F10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venir Next LT Pro" panose="020B0504020202020204" pitchFamily="34" charset="77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venir Next LT Pro" panose="020B0504020202020204" pitchFamily="34" charset="77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venir Next LT Pro" panose="020B0504020202020204" pitchFamily="34" charset="77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venir Next LT Pro" panose="020B0504020202020204" pitchFamily="34" charset="77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venir Next LT Pro" panose="020B0504020202020204" pitchFamily="34" charset="77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venir Next LT Pro" panose="020B0504020202020204" pitchFamily="34" charset="77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venir Next LT Pro" panose="020B0504020202020204" pitchFamily="34" charset="77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venir Next LT Pro" panose="020B0504020202020204" pitchFamily="34" charset="77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 descr="The Salvation Army logo.">
            <a:extLst>
              <a:ext uri="{FF2B5EF4-FFF2-40B4-BE49-F238E27FC236}">
                <a16:creationId xmlns:a16="http://schemas.microsoft.com/office/drawing/2014/main" id="{AC712BC4-286D-DD73-B9A4-2B31DC714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225" y="2846388"/>
            <a:ext cx="985838" cy="116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iblegateway.com/passage/?search=Acts%202%3A1-18&amp;version=NIV#fen-NIV-26959b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lide Number Placeholder 1">
            <a:extLst>
              <a:ext uri="{FF2B5EF4-FFF2-40B4-BE49-F238E27FC236}">
                <a16:creationId xmlns:a16="http://schemas.microsoft.com/office/drawing/2014/main" id="{81A6E5BB-E37B-8AC1-2B94-DBC6E6442ED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>
                <a:solidFill>
                  <a:srgbClr val="00507B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00507B"/>
                </a:solidFill>
                <a:latin typeface="Avenir Next LT Pro" panose="020B05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00507B"/>
                </a:solidFill>
                <a:latin typeface="Avenir Next LT Pro" panose="020B05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F01BE4CF-9B80-4352-AEA9-1ED280975A22}" type="slidenum">
              <a:rPr lang="en-AU" altLang="en-US" sz="1200" smtClean="0">
                <a:solidFill>
                  <a:schemeClr val="bg1"/>
                </a:solidFill>
              </a:rPr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</a:t>
            </a:fld>
            <a:endParaRPr lang="en-AU" altLang="en-US" sz="1200">
              <a:solidFill>
                <a:schemeClr val="bg1"/>
              </a:solidFill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13F1995B-B68B-D814-EDCB-F1DBC71BC0C6}"/>
              </a:ext>
            </a:extLst>
          </p:cNvPr>
          <p:cNvSpPr txBox="1">
            <a:spLocks/>
          </p:cNvSpPr>
          <p:nvPr/>
        </p:nvSpPr>
        <p:spPr bwMode="auto">
          <a:xfrm>
            <a:off x="873125" y="4248150"/>
            <a:ext cx="1044575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>
                <a:solidFill>
                  <a:srgbClr val="00507B"/>
                </a:solidFill>
                <a:latin typeface="Avenir Next LT Pro" panose="020B050402020202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00507B"/>
                </a:solidFill>
                <a:latin typeface="Avenir Next LT Pro" panose="020B05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00507B"/>
                </a:solidFill>
                <a:latin typeface="Avenir Next LT Pro" panose="020B05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800" b="1">
                <a:solidFill>
                  <a:schemeClr val="bg1"/>
                </a:solidFill>
              </a:rPr>
              <a:t>A day that changed everything</a:t>
            </a:r>
            <a:endParaRPr lang="en-AU" altLang="en-US" sz="2800" b="1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E5C497-1E51-4597-42C2-BCEBFEC30D9C}"/>
              </a:ext>
            </a:extLst>
          </p:cNvPr>
          <p:cNvSpPr txBox="1">
            <a:spLocks/>
          </p:cNvSpPr>
          <p:nvPr/>
        </p:nvSpPr>
        <p:spPr bwMode="auto">
          <a:xfrm>
            <a:off x="1524000" y="1792288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0000" anchor="b"/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9pPr>
          </a:lstStyle>
          <a:p>
            <a:pPr>
              <a:defRPr/>
            </a:pPr>
            <a:r>
              <a:rPr lang="en-GB" sz="11500" spc="-300">
                <a:cs typeface="Tisa Offc Serif Pro" panose="020F0502020204030204" pitchFamily="34" charset="0"/>
              </a:rPr>
              <a:t>Pentecost</a:t>
            </a:r>
            <a:endParaRPr lang="en-AU" sz="9000" spc="-300">
              <a:cs typeface="Tisa Offc Serif Pro" panose="020F050202020403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760F0-FBE8-8ECD-61A9-F6058CD3B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Slide Number Placeholder 3">
            <a:extLst>
              <a:ext uri="{FF2B5EF4-FFF2-40B4-BE49-F238E27FC236}">
                <a16:creationId xmlns:a16="http://schemas.microsoft.com/office/drawing/2014/main" id="{DF9BB0E8-4824-2DC3-41D4-DA95E7ED60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>
                <a:solidFill>
                  <a:srgbClr val="00507B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00507B"/>
                </a:solidFill>
                <a:latin typeface="Avenir Next LT Pro" panose="020B05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00507B"/>
                </a:solidFill>
                <a:latin typeface="Avenir Next LT Pro" panose="020B05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59568C2F-00B4-4C40-A061-9FA977642C19}" type="slidenum">
              <a:rPr lang="en-AU" altLang="en-US" sz="1200" smtClean="0">
                <a:solidFill>
                  <a:schemeClr val="bg1"/>
                </a:solidFill>
              </a:rPr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10</a:t>
            </a:fld>
            <a:endParaRPr lang="en-AU" altLang="en-US" sz="1200">
              <a:solidFill>
                <a:schemeClr val="bg1"/>
              </a:solidFill>
            </a:endParaRPr>
          </a:p>
        </p:txBody>
      </p:sp>
      <p:pic>
        <p:nvPicPr>
          <p:cNvPr id="27650" name="Picture 2" descr="The Wright Brothers – First Flight in 1903 | MONOVISIONS - Black ...">
            <a:extLst>
              <a:ext uri="{FF2B5EF4-FFF2-40B4-BE49-F238E27FC236}">
                <a16:creationId xmlns:a16="http://schemas.microsoft.com/office/drawing/2014/main" id="{20DAD825-8BF0-45F8-F4A1-282D012F3D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26" y="613711"/>
            <a:ext cx="8289360" cy="5369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1080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F6AEB6-C0E4-9E1F-6F32-18C152BB65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E545B31-37F0-4E2A-A746-53F9326EE509}" type="slidenum">
              <a:rPr lang="en-AU"/>
              <a:pPr>
                <a:defRPr/>
              </a:pPr>
              <a:t>11</a:t>
            </a:fld>
            <a:endParaRPr lang="en-AU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4652ACD-7E22-84DA-D169-81AFC6A2C0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758825"/>
            <a:ext cx="9513454" cy="324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 kern="1200">
                <a:solidFill>
                  <a:srgbClr val="19486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194862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194862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194862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194862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9pPr>
          </a:lstStyle>
          <a:p>
            <a:r>
              <a:rPr lang="en-US" sz="6000">
                <a:solidFill>
                  <a:schemeClr val="accent6">
                    <a:lumMod val="76000"/>
                  </a:schemeClr>
                </a:solidFill>
                <a:latin typeface="Avenir Next LT Pro"/>
              </a:rPr>
              <a:t>1. Now, all believers can receive the Holy Spirit </a:t>
            </a:r>
            <a:endParaRPr lang="en-AU" altLang="en-US" sz="6000">
              <a:solidFill>
                <a:schemeClr val="accent6">
                  <a:lumMod val="76000"/>
                </a:schemeClr>
              </a:solidFill>
              <a:latin typeface="Avenir Next LT Pro"/>
            </a:endParaRPr>
          </a:p>
        </p:txBody>
      </p:sp>
    </p:spTree>
    <p:extLst>
      <p:ext uri="{BB962C8B-B14F-4D97-AF65-F5344CB8AC3E}">
        <p14:creationId xmlns:p14="http://schemas.microsoft.com/office/powerpoint/2010/main" val="873854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4BA4DF-0665-D894-07D4-57E881159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7EFC4A-2D80-8DAA-BE57-88EE201EFC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E545B31-37F0-4E2A-A746-53F9326EE509}" type="slidenum">
              <a:rPr lang="en-AU"/>
              <a:pPr>
                <a:defRPr/>
              </a:pPr>
              <a:t>12</a:t>
            </a:fld>
            <a:endParaRPr lang="en-AU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48CA1E-3512-ECFC-60E9-CD1EBD127E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157" y="1092852"/>
            <a:ext cx="10265016" cy="324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 kern="1200">
                <a:solidFill>
                  <a:srgbClr val="19486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194862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194862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194862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194862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9pPr>
          </a:lstStyle>
          <a:p>
            <a:r>
              <a:rPr lang="en-US" sz="6000">
                <a:solidFill>
                  <a:schemeClr val="accent6">
                    <a:lumMod val="76000"/>
                  </a:schemeClr>
                </a:solidFill>
                <a:latin typeface="Avenir Next LT Pro"/>
              </a:rPr>
              <a:t>2. Now, all believers can experience God’s presence</a:t>
            </a:r>
            <a:endParaRPr lang="en-US" sz="6000" b="0">
              <a:solidFill>
                <a:schemeClr val="accent6">
                  <a:lumMod val="76000"/>
                </a:schemeClr>
              </a:solidFill>
              <a:latin typeface="Avenir Next LT Pro"/>
            </a:endParaRPr>
          </a:p>
        </p:txBody>
      </p:sp>
    </p:spTree>
    <p:extLst>
      <p:ext uri="{BB962C8B-B14F-4D97-AF65-F5344CB8AC3E}">
        <p14:creationId xmlns:p14="http://schemas.microsoft.com/office/powerpoint/2010/main" val="2442510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7B0149-D5AB-A7C1-20BC-95A2F1297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0F358A-4D09-C046-3EEA-45E5A141317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E545B31-37F0-4E2A-A746-53F9326EE509}" type="slidenum">
              <a:rPr lang="en-AU"/>
              <a:pPr>
                <a:defRPr/>
              </a:pPr>
              <a:t>13</a:t>
            </a:fld>
            <a:endParaRPr lang="en-AU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2578CA-4E4B-7EC9-36AD-374739DC88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157" y="1092852"/>
            <a:ext cx="10265016" cy="324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 kern="1200">
                <a:solidFill>
                  <a:srgbClr val="19486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194862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194862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194862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194862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2060"/>
                </a:solidFill>
                <a:latin typeface="Avenir Next LT Pro" panose="020B0504020202020204" pitchFamily="34" charset="77"/>
              </a:defRPr>
            </a:lvl9pPr>
          </a:lstStyle>
          <a:p>
            <a:pPr algn="ctr"/>
            <a:r>
              <a:rPr lang="en-US" sz="6000">
                <a:solidFill>
                  <a:schemeClr val="accent6">
                    <a:lumMod val="76000"/>
                  </a:schemeClr>
                </a:solidFill>
                <a:latin typeface="Avenir Next LT Pro"/>
              </a:rPr>
              <a:t>3. Repent and be </a:t>
            </a:r>
            <a:r>
              <a:rPr lang="en-US" sz="6000" err="1">
                <a:solidFill>
                  <a:schemeClr val="accent6">
                    <a:lumMod val="76000"/>
                  </a:schemeClr>
                </a:solidFill>
                <a:latin typeface="Avenir Next LT Pro"/>
              </a:rPr>
              <a:t>baptised</a:t>
            </a:r>
            <a:r>
              <a:rPr lang="en-US" sz="6000">
                <a:solidFill>
                  <a:schemeClr val="accent6">
                    <a:lumMod val="76000"/>
                  </a:schemeClr>
                </a:solidFill>
                <a:latin typeface="Avenir Next LT Pro"/>
              </a:rPr>
              <a:t> in the name of Jesus Christ</a:t>
            </a:r>
            <a:endParaRPr lang="en-US" sz="6000" b="0">
              <a:solidFill>
                <a:schemeClr val="accent6">
                  <a:lumMod val="76000"/>
                </a:schemeClr>
              </a:solidFill>
              <a:latin typeface="Avenir Next LT Pro"/>
            </a:endParaRPr>
          </a:p>
        </p:txBody>
      </p:sp>
    </p:spTree>
    <p:extLst>
      <p:ext uri="{BB962C8B-B14F-4D97-AF65-F5344CB8AC3E}">
        <p14:creationId xmlns:p14="http://schemas.microsoft.com/office/powerpoint/2010/main" val="1502324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4448B7-FD55-C007-BE74-8BF49CE59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>
            <a:extLst>
              <a:ext uri="{FF2B5EF4-FFF2-40B4-BE49-F238E27FC236}">
                <a16:creationId xmlns:a16="http://schemas.microsoft.com/office/drawing/2014/main" id="{44663EF4-4CBE-FAAD-2793-556CA86256E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1053" y="545853"/>
            <a:ext cx="11761931" cy="6309076"/>
          </a:xfrm>
        </p:spPr>
        <p:txBody>
          <a:bodyPr/>
          <a:lstStyle/>
          <a:p>
            <a:pPr marL="0" indent="0">
              <a:spcBef>
                <a:spcPts val="1500"/>
              </a:spcBef>
              <a:spcAft>
                <a:spcPts val="750"/>
              </a:spcAft>
              <a:buNone/>
            </a:pPr>
            <a:r>
              <a:rPr lang="en-US" sz="3600">
                <a:solidFill>
                  <a:schemeClr val="accent6">
                    <a:lumMod val="76000"/>
                  </a:schemeClr>
                </a:solidFill>
              </a:rPr>
              <a:t>Acts 2:1-18 (NIV)</a:t>
            </a:r>
            <a:endParaRPr lang="en-US" sz="3600" i="0">
              <a:solidFill>
                <a:schemeClr val="accent6">
                  <a:lumMod val="76000"/>
                </a:schemeClr>
              </a:solidFill>
              <a:effectLst/>
            </a:endParaRPr>
          </a:p>
          <a:p>
            <a:pPr marL="0" indent="0" algn="l">
              <a:spcBef>
                <a:spcPts val="1500"/>
              </a:spcBef>
              <a:spcAft>
                <a:spcPts val="750"/>
              </a:spcAft>
              <a:buNone/>
            </a:pPr>
            <a:r>
              <a:rPr lang="en-US" sz="3600" b="1" i="0">
                <a:solidFill>
                  <a:schemeClr val="accent6">
                    <a:lumMod val="76000"/>
                  </a:schemeClr>
                </a:solidFill>
                <a:effectLst/>
              </a:rPr>
              <a:t>The Holy Spirit Comes at Pentecost</a:t>
            </a:r>
          </a:p>
          <a:p>
            <a:pPr marL="0" indent="0">
              <a:buNone/>
            </a:pPr>
            <a:r>
              <a:rPr lang="en-US" sz="3600" b="1" baseline="30000">
                <a:solidFill>
                  <a:schemeClr val="accent6">
                    <a:lumMod val="76000"/>
                  </a:schemeClr>
                </a:solidFill>
              </a:rPr>
              <a:t>1</a:t>
            </a:r>
            <a:r>
              <a:rPr lang="en-US" b="1" baseline="30000">
                <a:solidFill>
                  <a:schemeClr val="accent6">
                    <a:lumMod val="76000"/>
                  </a:schemeClr>
                </a:solidFill>
              </a:rPr>
              <a:t> </a:t>
            </a:r>
            <a:r>
              <a:rPr lang="en-US" sz="3600" b="1" i="0">
                <a:solidFill>
                  <a:schemeClr val="accent6">
                    <a:lumMod val="76000"/>
                  </a:schemeClr>
                </a:solidFill>
                <a:effectLst/>
              </a:rPr>
              <a:t> </a:t>
            </a:r>
            <a:r>
              <a:rPr lang="en-US" sz="3600" b="0" i="0">
                <a:solidFill>
                  <a:schemeClr val="accent6">
                    <a:lumMod val="76000"/>
                  </a:schemeClr>
                </a:solidFill>
                <a:effectLst/>
              </a:rPr>
              <a:t>When the day of Pentecost came, they were all together in one place. </a:t>
            </a:r>
            <a:r>
              <a:rPr lang="en-US" sz="3600" b="1" i="0" baseline="30000">
                <a:solidFill>
                  <a:schemeClr val="accent6">
                    <a:lumMod val="76000"/>
                  </a:schemeClr>
                </a:solidFill>
                <a:effectLst/>
              </a:rPr>
              <a:t>2 </a:t>
            </a:r>
            <a:r>
              <a:rPr lang="en-US" sz="3600" b="0" i="0">
                <a:solidFill>
                  <a:schemeClr val="accent6">
                    <a:lumMod val="76000"/>
                  </a:schemeClr>
                </a:solidFill>
                <a:effectLst/>
              </a:rPr>
              <a:t>Suddenly a sound like the blowing of a violent wind came from heaven and filled the whole house where they were sitting.</a:t>
            </a:r>
            <a:endParaRPr lang="en-US">
              <a:solidFill>
                <a:schemeClr val="accent6">
                  <a:lumMod val="76000"/>
                </a:schemeClr>
              </a:solidFill>
            </a:endParaRPr>
          </a:p>
        </p:txBody>
      </p:sp>
      <p:sp>
        <p:nvSpPr>
          <p:cNvPr id="13315" name="Slide Number Placeholder 3">
            <a:extLst>
              <a:ext uri="{FF2B5EF4-FFF2-40B4-BE49-F238E27FC236}">
                <a16:creationId xmlns:a16="http://schemas.microsoft.com/office/drawing/2014/main" id="{65066B3B-1A58-5304-E1C4-79400C1B89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>
                <a:solidFill>
                  <a:srgbClr val="00507B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00507B"/>
                </a:solidFill>
                <a:latin typeface="Avenir Next LT Pro" panose="020B05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00507B"/>
                </a:solidFill>
                <a:latin typeface="Avenir Next LT Pro" panose="020B05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59568C2F-00B4-4C40-A061-9FA977642C19}" type="slidenum">
              <a:rPr lang="en-AU" altLang="en-US" sz="1200" smtClean="0">
                <a:solidFill>
                  <a:schemeClr val="bg1"/>
                </a:solidFill>
              </a:rPr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en-AU" altLang="en-US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372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73198B-8663-2BE4-2C0D-AC7A26F9BC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>
            <a:extLst>
              <a:ext uri="{FF2B5EF4-FFF2-40B4-BE49-F238E27FC236}">
                <a16:creationId xmlns:a16="http://schemas.microsoft.com/office/drawing/2014/main" id="{21F4D4A7-E31E-6269-C21D-94EDB3DC9D4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1053" y="785935"/>
            <a:ext cx="11981136" cy="6246446"/>
          </a:xfrm>
        </p:spPr>
        <p:txBody>
          <a:bodyPr/>
          <a:lstStyle/>
          <a:p>
            <a:pPr marL="0" indent="0">
              <a:spcBef>
                <a:spcPts val="1500"/>
              </a:spcBef>
              <a:spcAft>
                <a:spcPts val="750"/>
              </a:spcAft>
              <a:buNone/>
            </a:pPr>
            <a:r>
              <a:rPr lang="en-US" sz="3600" b="1" i="0" baseline="30000">
                <a:solidFill>
                  <a:schemeClr val="accent6">
                    <a:lumMod val="76000"/>
                  </a:schemeClr>
                </a:solidFill>
                <a:effectLst/>
              </a:rPr>
              <a:t>3 </a:t>
            </a:r>
            <a:r>
              <a:rPr lang="en-US" sz="3600" b="0" i="0">
                <a:solidFill>
                  <a:schemeClr val="accent6">
                    <a:lumMod val="76000"/>
                  </a:schemeClr>
                </a:solidFill>
                <a:effectLst/>
              </a:rPr>
              <a:t>They saw what seemed to be tongues of fire that separated and came to rest on each of them.</a:t>
            </a:r>
            <a:r>
              <a:rPr lang="en-US" sz="3200">
                <a:solidFill>
                  <a:schemeClr val="accent6">
                    <a:lumMod val="76000"/>
                  </a:schemeClr>
                </a:solidFill>
              </a:rPr>
              <a:t> </a:t>
            </a:r>
            <a:r>
              <a:rPr lang="en-US" sz="3200" b="1" baseline="30000">
                <a:solidFill>
                  <a:schemeClr val="accent6">
                    <a:lumMod val="76000"/>
                  </a:schemeClr>
                </a:solidFill>
              </a:rPr>
              <a:t>4 </a:t>
            </a:r>
            <a:r>
              <a:rPr lang="en-US" sz="3600">
                <a:solidFill>
                  <a:schemeClr val="accent6">
                    <a:lumMod val="76000"/>
                  </a:schemeClr>
                </a:solidFill>
              </a:rPr>
              <a:t>All of them were filled with the Holy Spirit and began to speak in other tongues as the Spirit enabled them.</a:t>
            </a:r>
            <a:r>
              <a:rPr lang="en-US" sz="3600" b="1" baseline="30000">
                <a:solidFill>
                  <a:schemeClr val="accent6">
                    <a:lumMod val="76000"/>
                  </a:schemeClr>
                </a:solidFill>
              </a:rPr>
              <a:t>5</a:t>
            </a:r>
            <a:r>
              <a:rPr lang="en-US" b="1" baseline="30000">
                <a:solidFill>
                  <a:schemeClr val="accent6">
                    <a:lumMod val="76000"/>
                  </a:schemeClr>
                </a:solidFill>
              </a:rPr>
              <a:t> </a:t>
            </a:r>
            <a:r>
              <a:rPr lang="en-US" sz="3600">
                <a:solidFill>
                  <a:schemeClr val="accent6">
                    <a:lumMod val="76000"/>
                  </a:schemeClr>
                </a:solidFill>
              </a:rPr>
              <a:t>Now there were staying in Jerusalem God-fearing Jews from every nation under heaven.</a:t>
            </a:r>
            <a:endParaRPr lang="en-US">
              <a:solidFill>
                <a:schemeClr val="accent6">
                  <a:lumMod val="76000"/>
                </a:schemeClr>
              </a:solidFill>
            </a:endParaRPr>
          </a:p>
        </p:txBody>
      </p:sp>
      <p:sp>
        <p:nvSpPr>
          <p:cNvPr id="13315" name="Slide Number Placeholder 3">
            <a:extLst>
              <a:ext uri="{FF2B5EF4-FFF2-40B4-BE49-F238E27FC236}">
                <a16:creationId xmlns:a16="http://schemas.microsoft.com/office/drawing/2014/main" id="{1DA058A8-F1B0-E1CE-A8B3-925B510FFD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>
                <a:solidFill>
                  <a:srgbClr val="00507B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00507B"/>
                </a:solidFill>
                <a:latin typeface="Avenir Next LT Pro" panose="020B05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00507B"/>
                </a:solidFill>
                <a:latin typeface="Avenir Next LT Pro" panose="020B05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59568C2F-00B4-4C40-A061-9FA977642C19}" type="slidenum">
              <a:rPr lang="en-AU" altLang="en-US" sz="1200" smtClean="0">
                <a:solidFill>
                  <a:schemeClr val="bg1"/>
                </a:solidFill>
              </a:rPr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3</a:t>
            </a:fld>
            <a:endParaRPr lang="en-AU" altLang="en-US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355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0A4CA8-AB33-336D-00D5-44DA05A950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>
            <a:extLst>
              <a:ext uri="{FF2B5EF4-FFF2-40B4-BE49-F238E27FC236}">
                <a16:creationId xmlns:a16="http://schemas.microsoft.com/office/drawing/2014/main" id="{0FE64B18-1BE6-F7F9-27E7-95F81CB57F9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5791" y="536044"/>
            <a:ext cx="11800416" cy="5791655"/>
          </a:xfrm>
        </p:spPr>
        <p:txBody>
          <a:bodyPr/>
          <a:lstStyle/>
          <a:p>
            <a:pPr marL="0" indent="0">
              <a:buNone/>
            </a:pPr>
            <a:r>
              <a:rPr lang="en-US" sz="3600">
                <a:solidFill>
                  <a:schemeClr val="accent6">
                    <a:lumMod val="76000"/>
                  </a:schemeClr>
                </a:solidFill>
              </a:rPr>
              <a:t> </a:t>
            </a:r>
            <a:r>
              <a:rPr lang="en-US" sz="3600" b="1" baseline="30000">
                <a:solidFill>
                  <a:schemeClr val="accent6">
                    <a:lumMod val="76000"/>
                  </a:schemeClr>
                </a:solidFill>
              </a:rPr>
              <a:t>6 </a:t>
            </a:r>
            <a:r>
              <a:rPr lang="en-US" sz="3600">
                <a:solidFill>
                  <a:schemeClr val="accent6">
                    <a:lumMod val="76000"/>
                  </a:schemeClr>
                </a:solidFill>
              </a:rPr>
              <a:t>When they heard this sound, a crowd came together in bewilderment, because each one heard their own language being spoken. </a:t>
            </a:r>
            <a:r>
              <a:rPr lang="en-US" sz="3600" b="1" baseline="30000">
                <a:solidFill>
                  <a:schemeClr val="accent6">
                    <a:lumMod val="76000"/>
                  </a:schemeClr>
                </a:solidFill>
              </a:rPr>
              <a:t>7 </a:t>
            </a:r>
            <a:r>
              <a:rPr lang="en-US" sz="3600">
                <a:solidFill>
                  <a:schemeClr val="accent6">
                    <a:lumMod val="76000"/>
                  </a:schemeClr>
                </a:solidFill>
              </a:rPr>
              <a:t>Utterly amazed, they asked: “Aren’t all these who are speaking Galileans?</a:t>
            </a:r>
            <a:r>
              <a:rPr lang="en-US" sz="5400">
                <a:solidFill>
                  <a:schemeClr val="accent6">
                    <a:lumMod val="76000"/>
                  </a:schemeClr>
                </a:solidFill>
              </a:rPr>
              <a:t> </a:t>
            </a:r>
            <a:r>
              <a:rPr lang="en-US" sz="4000" b="1" baseline="30000">
                <a:solidFill>
                  <a:schemeClr val="accent6">
                    <a:lumMod val="76000"/>
                  </a:schemeClr>
                </a:solidFill>
              </a:rPr>
              <a:t>8</a:t>
            </a:r>
            <a:r>
              <a:rPr lang="en-US" b="1" baseline="30000">
                <a:solidFill>
                  <a:schemeClr val="accent6">
                    <a:lumMod val="76000"/>
                  </a:schemeClr>
                </a:solidFill>
              </a:rPr>
              <a:t> </a:t>
            </a:r>
            <a:r>
              <a:rPr lang="en-US" sz="3600">
                <a:solidFill>
                  <a:schemeClr val="accent6">
                    <a:lumMod val="76000"/>
                  </a:schemeClr>
                </a:solidFill>
              </a:rPr>
              <a:t>Then how is it that each of us hears them in our native language?  </a:t>
            </a:r>
          </a:p>
          <a:p>
            <a:pPr marL="0" indent="0">
              <a:buNone/>
            </a:pPr>
            <a:endParaRPr lang="en-US" sz="3600">
              <a:solidFill>
                <a:schemeClr val="accent6">
                  <a:lumMod val="76000"/>
                </a:schemeClr>
              </a:solidFill>
            </a:endParaRPr>
          </a:p>
        </p:txBody>
      </p:sp>
      <p:sp>
        <p:nvSpPr>
          <p:cNvPr id="13315" name="Slide Number Placeholder 3">
            <a:extLst>
              <a:ext uri="{FF2B5EF4-FFF2-40B4-BE49-F238E27FC236}">
                <a16:creationId xmlns:a16="http://schemas.microsoft.com/office/drawing/2014/main" id="{3DC2AEF3-D789-9A7D-A3C8-B20DAFCAAC1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>
                <a:solidFill>
                  <a:srgbClr val="00507B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00507B"/>
                </a:solidFill>
                <a:latin typeface="Avenir Next LT Pro" panose="020B05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00507B"/>
                </a:solidFill>
                <a:latin typeface="Avenir Next LT Pro" panose="020B05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59568C2F-00B4-4C40-A061-9FA977642C19}" type="slidenum">
              <a:rPr lang="en-AU" altLang="en-US" sz="1200" smtClean="0">
                <a:solidFill>
                  <a:schemeClr val="bg1"/>
                </a:solidFill>
              </a:rPr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4</a:t>
            </a:fld>
            <a:endParaRPr lang="en-AU" altLang="en-US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806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E4F77-3D03-9CE3-41C3-91351AAC6A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>
            <a:extLst>
              <a:ext uri="{FF2B5EF4-FFF2-40B4-BE49-F238E27FC236}">
                <a16:creationId xmlns:a16="http://schemas.microsoft.com/office/drawing/2014/main" id="{C211CC95-F70A-056D-3E62-30C6A832A62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4766" y="479378"/>
            <a:ext cx="11874500" cy="6293682"/>
          </a:xfrm>
        </p:spPr>
        <p:txBody>
          <a:bodyPr/>
          <a:lstStyle/>
          <a:p>
            <a:pPr marL="0" indent="0">
              <a:spcBef>
                <a:spcPts val="1500"/>
              </a:spcBef>
              <a:spcAft>
                <a:spcPts val="750"/>
              </a:spcAft>
              <a:buNone/>
            </a:pPr>
            <a:r>
              <a:rPr lang="en-US" sz="3600" b="1" baseline="30000">
                <a:solidFill>
                  <a:schemeClr val="accent6">
                    <a:lumMod val="76000"/>
                  </a:schemeClr>
                </a:solidFill>
              </a:rPr>
              <a:t>9 </a:t>
            </a:r>
            <a:r>
              <a:rPr lang="en-US" sz="3600">
                <a:solidFill>
                  <a:schemeClr val="accent6">
                    <a:lumMod val="76000"/>
                  </a:schemeClr>
                </a:solidFill>
              </a:rPr>
              <a:t>Parthians, Medes and Elamites; residents of Mesopotamia, Judea and Cappadocia, Pontus and Asia,</a:t>
            </a:r>
            <a:r>
              <a:rPr lang="en-US" sz="3600" baseline="30000">
                <a:solidFill>
                  <a:schemeClr val="accent6">
                    <a:lumMod val="76000"/>
                  </a:schemeClr>
                </a:solidFill>
              </a:rPr>
              <a:t>[</a:t>
            </a:r>
            <a:r>
              <a:rPr lang="en-US" sz="3600" baseline="30000">
                <a:solidFill>
                  <a:schemeClr val="accent6">
                    <a:lumMod val="76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</a:t>
            </a:r>
            <a:r>
              <a:rPr lang="en-US" sz="3600" baseline="30000">
                <a:solidFill>
                  <a:schemeClr val="accent6">
                    <a:lumMod val="76000"/>
                  </a:schemeClr>
                </a:solidFill>
              </a:rPr>
              <a:t>]</a:t>
            </a:r>
            <a:r>
              <a:rPr lang="en-US" sz="3600">
                <a:solidFill>
                  <a:schemeClr val="accent6">
                    <a:lumMod val="76000"/>
                  </a:schemeClr>
                </a:solidFill>
              </a:rPr>
              <a:t> </a:t>
            </a:r>
            <a:r>
              <a:rPr lang="en-US" sz="3600" b="1" baseline="30000">
                <a:solidFill>
                  <a:schemeClr val="accent6">
                    <a:lumMod val="76000"/>
                  </a:schemeClr>
                </a:solidFill>
              </a:rPr>
              <a:t>10 </a:t>
            </a:r>
            <a:r>
              <a:rPr lang="en-US" sz="3600">
                <a:solidFill>
                  <a:schemeClr val="accent6">
                    <a:lumMod val="76000"/>
                  </a:schemeClr>
                </a:solidFill>
              </a:rPr>
              <a:t>Phrygia and Pamphylia, Egypt and the parts of Libya near Cyrene; visitors from Rome </a:t>
            </a:r>
            <a:r>
              <a:rPr lang="en-US" sz="3600" b="1" baseline="30000">
                <a:solidFill>
                  <a:schemeClr val="accent6">
                    <a:lumMod val="76000"/>
                  </a:schemeClr>
                </a:solidFill>
              </a:rPr>
              <a:t>11 </a:t>
            </a:r>
            <a:r>
              <a:rPr lang="en-US" sz="3600">
                <a:solidFill>
                  <a:schemeClr val="accent6">
                    <a:lumMod val="76000"/>
                  </a:schemeClr>
                </a:solidFill>
              </a:rPr>
              <a:t>(both Jews and converts to Judaism); Cretans and Arabs—we hear them declaring the wonders of God in our own tongues!” </a:t>
            </a:r>
          </a:p>
          <a:p>
            <a:pPr marL="0" indent="0">
              <a:buNone/>
            </a:pPr>
            <a:endParaRPr lang="en-US" sz="3600">
              <a:solidFill>
                <a:schemeClr val="accent6">
                  <a:lumMod val="76000"/>
                </a:schemeClr>
              </a:solidFill>
            </a:endParaRPr>
          </a:p>
        </p:txBody>
      </p:sp>
      <p:sp>
        <p:nvSpPr>
          <p:cNvPr id="13315" name="Slide Number Placeholder 3">
            <a:extLst>
              <a:ext uri="{FF2B5EF4-FFF2-40B4-BE49-F238E27FC236}">
                <a16:creationId xmlns:a16="http://schemas.microsoft.com/office/drawing/2014/main" id="{2050C238-DA80-F197-330F-3C66BA14210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>
                <a:solidFill>
                  <a:srgbClr val="00507B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00507B"/>
                </a:solidFill>
                <a:latin typeface="Avenir Next LT Pro" panose="020B05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00507B"/>
                </a:solidFill>
                <a:latin typeface="Avenir Next LT Pro" panose="020B05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59568C2F-00B4-4C40-A061-9FA977642C19}" type="slidenum">
              <a:rPr lang="en-AU" altLang="en-US" sz="1200" smtClean="0">
                <a:solidFill>
                  <a:schemeClr val="bg1"/>
                </a:solidFill>
              </a:rPr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5</a:t>
            </a:fld>
            <a:endParaRPr lang="en-AU" altLang="en-US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581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BEE0AB-26CC-3D21-7D84-6514799C0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>
            <a:extLst>
              <a:ext uri="{FF2B5EF4-FFF2-40B4-BE49-F238E27FC236}">
                <a16:creationId xmlns:a16="http://schemas.microsoft.com/office/drawing/2014/main" id="{FF0E7D11-F0E6-2600-7C35-4A2645A6404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607" y="518497"/>
            <a:ext cx="11874500" cy="6251349"/>
          </a:xfrm>
        </p:spPr>
        <p:txBody>
          <a:bodyPr/>
          <a:lstStyle/>
          <a:p>
            <a:pPr marL="0" indent="0">
              <a:spcBef>
                <a:spcPts val="1500"/>
              </a:spcBef>
              <a:spcAft>
                <a:spcPts val="750"/>
              </a:spcAft>
              <a:buNone/>
            </a:pPr>
            <a:r>
              <a:rPr lang="en-US" sz="3600" b="1" baseline="30000">
                <a:solidFill>
                  <a:schemeClr val="accent6">
                    <a:lumMod val="76000"/>
                  </a:schemeClr>
                </a:solidFill>
              </a:rPr>
              <a:t>12 </a:t>
            </a:r>
            <a:r>
              <a:rPr lang="en-US" sz="3600">
                <a:solidFill>
                  <a:schemeClr val="accent6">
                    <a:lumMod val="76000"/>
                  </a:schemeClr>
                </a:solidFill>
              </a:rPr>
              <a:t>Amazed and perplexed, they asked one another, “What does this mean?” </a:t>
            </a:r>
            <a:r>
              <a:rPr lang="en-US" sz="3600" b="1" baseline="30000">
                <a:solidFill>
                  <a:schemeClr val="accent6">
                    <a:lumMod val="76000"/>
                  </a:schemeClr>
                </a:solidFill>
              </a:rPr>
              <a:t>13</a:t>
            </a:r>
            <a:r>
              <a:rPr lang="en-US" b="1" baseline="30000">
                <a:solidFill>
                  <a:schemeClr val="accent6">
                    <a:lumMod val="76000"/>
                  </a:schemeClr>
                </a:solidFill>
              </a:rPr>
              <a:t> </a:t>
            </a:r>
            <a:r>
              <a:rPr lang="en-US" sz="3600">
                <a:solidFill>
                  <a:schemeClr val="accent6">
                    <a:lumMod val="76000"/>
                  </a:schemeClr>
                </a:solidFill>
              </a:rPr>
              <a:t>Some, however, made fun of them and said, “They have had too much wine.”</a:t>
            </a:r>
            <a:endParaRPr lang="en-US">
              <a:solidFill>
                <a:schemeClr val="accent6">
                  <a:lumMod val="76000"/>
                </a:schemeClr>
              </a:solidFill>
            </a:endParaRPr>
          </a:p>
          <a:p>
            <a:pPr marL="0" indent="0" algn="l">
              <a:spcBef>
                <a:spcPts val="1500"/>
              </a:spcBef>
              <a:spcAft>
                <a:spcPts val="750"/>
              </a:spcAft>
              <a:buNone/>
            </a:pPr>
            <a:r>
              <a:rPr lang="en-US" sz="3600" b="1" i="0">
                <a:solidFill>
                  <a:schemeClr val="accent6">
                    <a:lumMod val="76000"/>
                  </a:schemeClr>
                </a:solidFill>
                <a:effectLst/>
              </a:rPr>
              <a:t>Peter Addresses the Crowd</a:t>
            </a:r>
            <a:endParaRPr lang="en-US" sz="3600">
              <a:solidFill>
                <a:schemeClr val="accent6">
                  <a:lumMod val="76000"/>
                </a:schemeClr>
              </a:solidFill>
            </a:endParaRPr>
          </a:p>
          <a:p>
            <a:pPr marL="0" indent="0" algn="l">
              <a:buNone/>
            </a:pPr>
            <a:r>
              <a:rPr lang="en-US" sz="3600" b="1" i="0" baseline="30000">
                <a:solidFill>
                  <a:schemeClr val="accent6">
                    <a:lumMod val="76000"/>
                  </a:schemeClr>
                </a:solidFill>
                <a:effectLst/>
              </a:rPr>
              <a:t>14 </a:t>
            </a:r>
            <a:r>
              <a:rPr lang="en-US" sz="3600" b="0" i="0">
                <a:solidFill>
                  <a:schemeClr val="accent6">
                    <a:lumMod val="76000"/>
                  </a:schemeClr>
                </a:solidFill>
                <a:effectLst/>
              </a:rPr>
              <a:t>Then Peter stood up with the Eleven, raised his voice and addressed the crowd: “Fellow Jews and all of you who live in Jerusalem, let me explain this to you; listen carefully to what I say. </a:t>
            </a:r>
            <a:endParaRPr lang="en-US" sz="3600">
              <a:solidFill>
                <a:schemeClr val="accent6">
                  <a:lumMod val="76000"/>
                </a:schemeClr>
              </a:solidFill>
            </a:endParaRPr>
          </a:p>
        </p:txBody>
      </p:sp>
      <p:sp>
        <p:nvSpPr>
          <p:cNvPr id="13315" name="Slide Number Placeholder 3">
            <a:extLst>
              <a:ext uri="{FF2B5EF4-FFF2-40B4-BE49-F238E27FC236}">
                <a16:creationId xmlns:a16="http://schemas.microsoft.com/office/drawing/2014/main" id="{E6B36047-A528-3D32-01D5-01A0A20ACB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>
                <a:solidFill>
                  <a:srgbClr val="00507B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00507B"/>
                </a:solidFill>
                <a:latin typeface="Avenir Next LT Pro" panose="020B05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00507B"/>
                </a:solidFill>
                <a:latin typeface="Avenir Next LT Pro" panose="020B05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59568C2F-00B4-4C40-A061-9FA977642C19}" type="slidenum">
              <a:rPr lang="en-AU" altLang="en-US" sz="1200" smtClean="0">
                <a:solidFill>
                  <a:schemeClr val="bg1"/>
                </a:solidFill>
              </a:rPr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</a:t>
            </a:fld>
            <a:endParaRPr lang="en-AU" altLang="en-US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712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5900D-E19C-4390-F474-0809D3B49D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>
            <a:extLst>
              <a:ext uri="{FF2B5EF4-FFF2-40B4-BE49-F238E27FC236}">
                <a16:creationId xmlns:a16="http://schemas.microsoft.com/office/drawing/2014/main" id="{1F1F2AE9-C1E8-7C18-AD24-70FFBD347B4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80458" y="433537"/>
            <a:ext cx="10445750" cy="6139184"/>
          </a:xfrm>
        </p:spPr>
        <p:txBody>
          <a:bodyPr/>
          <a:lstStyle/>
          <a:p>
            <a:pPr>
              <a:buNone/>
            </a:pPr>
            <a:r>
              <a:rPr lang="en-US" sz="4000" b="1" baseline="30000">
                <a:solidFill>
                  <a:schemeClr val="accent6">
                    <a:lumMod val="76000"/>
                  </a:schemeClr>
                </a:solidFill>
                <a:ea typeface="+mn-lt"/>
                <a:cs typeface="+mn-lt"/>
              </a:rPr>
              <a:t>15 </a:t>
            </a:r>
            <a:r>
              <a:rPr lang="en-US" sz="4000" baseline="30000">
                <a:solidFill>
                  <a:schemeClr val="accent6">
                    <a:lumMod val="76000"/>
                  </a:schemeClr>
                </a:solidFill>
                <a:ea typeface="+mn-lt"/>
                <a:cs typeface="+mn-lt"/>
              </a:rPr>
              <a:t>These people are not drunk, as you suppose. It’s only nine in the morning! </a:t>
            </a:r>
            <a:r>
              <a:rPr lang="en-US" sz="4000" b="1" baseline="30000">
                <a:solidFill>
                  <a:schemeClr val="accent6">
                    <a:lumMod val="76000"/>
                  </a:schemeClr>
                </a:solidFill>
                <a:ea typeface="+mn-lt"/>
                <a:cs typeface="+mn-lt"/>
              </a:rPr>
              <a:t>16 </a:t>
            </a:r>
            <a:r>
              <a:rPr lang="en-US" sz="4000" baseline="30000">
                <a:solidFill>
                  <a:schemeClr val="accent6">
                    <a:lumMod val="76000"/>
                  </a:schemeClr>
                </a:solidFill>
                <a:ea typeface="+mn-lt"/>
                <a:cs typeface="+mn-lt"/>
              </a:rPr>
              <a:t>No, this is what was spoken by the prophet Joel:</a:t>
            </a:r>
            <a:endParaRPr lang="en-US" sz="4000">
              <a:solidFill>
                <a:schemeClr val="accent6">
                  <a:lumMod val="76000"/>
                </a:schemeClr>
              </a:solidFill>
              <a:ea typeface="+mn-lt"/>
              <a:cs typeface="+mn-lt"/>
            </a:endParaRPr>
          </a:p>
          <a:p>
            <a:pPr>
              <a:buNone/>
            </a:pPr>
            <a:r>
              <a:rPr lang="en-US" sz="4000" b="1" baseline="30000">
                <a:solidFill>
                  <a:schemeClr val="accent6">
                    <a:lumMod val="76000"/>
                  </a:schemeClr>
                </a:solidFill>
                <a:ea typeface="+mn-lt"/>
                <a:cs typeface="+mn-lt"/>
              </a:rPr>
              <a:t>17 </a:t>
            </a:r>
            <a:r>
              <a:rPr lang="en-US" sz="4000" baseline="30000">
                <a:solidFill>
                  <a:schemeClr val="accent6">
                    <a:lumMod val="76000"/>
                  </a:schemeClr>
                </a:solidFill>
                <a:ea typeface="+mn-lt"/>
                <a:cs typeface="+mn-lt"/>
              </a:rPr>
              <a:t>“‘In the last days, God says,</a:t>
            </a:r>
            <a:br>
              <a:rPr lang="en-US" sz="4000" baseline="30000">
                <a:ea typeface="+mn-lt"/>
                <a:cs typeface="+mn-lt"/>
              </a:rPr>
            </a:br>
            <a:r>
              <a:rPr lang="en-US" sz="4000" baseline="30000">
                <a:solidFill>
                  <a:schemeClr val="accent6">
                    <a:lumMod val="76000"/>
                  </a:schemeClr>
                </a:solidFill>
                <a:ea typeface="+mn-lt"/>
                <a:cs typeface="+mn-lt"/>
              </a:rPr>
              <a:t>    I will pour out my Spirit on all people.</a:t>
            </a:r>
            <a:br>
              <a:rPr lang="en-US" sz="4000" baseline="30000">
                <a:ea typeface="+mn-lt"/>
                <a:cs typeface="+mn-lt"/>
              </a:rPr>
            </a:br>
            <a:r>
              <a:rPr lang="en-US" sz="4000" baseline="30000">
                <a:solidFill>
                  <a:schemeClr val="accent6">
                    <a:lumMod val="76000"/>
                  </a:schemeClr>
                </a:solidFill>
                <a:ea typeface="+mn-lt"/>
                <a:cs typeface="+mn-lt"/>
              </a:rPr>
              <a:t>Your sons and daughters will prophesy,</a:t>
            </a:r>
            <a:br>
              <a:rPr lang="en-US" sz="4000" baseline="30000">
                <a:ea typeface="+mn-lt"/>
                <a:cs typeface="+mn-lt"/>
              </a:rPr>
            </a:br>
            <a:r>
              <a:rPr lang="en-US" sz="4000" baseline="30000">
                <a:solidFill>
                  <a:schemeClr val="accent6">
                    <a:lumMod val="76000"/>
                  </a:schemeClr>
                </a:solidFill>
                <a:ea typeface="+mn-lt"/>
                <a:cs typeface="+mn-lt"/>
              </a:rPr>
              <a:t>    your young men will see visions,</a:t>
            </a:r>
            <a:br>
              <a:rPr lang="en-US" sz="4000" baseline="30000">
                <a:ea typeface="+mn-lt"/>
                <a:cs typeface="+mn-lt"/>
              </a:rPr>
            </a:br>
            <a:r>
              <a:rPr lang="en-US" sz="4000" baseline="30000">
                <a:solidFill>
                  <a:schemeClr val="accent6">
                    <a:lumMod val="76000"/>
                  </a:schemeClr>
                </a:solidFill>
                <a:ea typeface="+mn-lt"/>
                <a:cs typeface="+mn-lt"/>
              </a:rPr>
              <a:t>    your old men will dream dreams.</a:t>
            </a:r>
            <a:br>
              <a:rPr lang="en-US" sz="4000" baseline="30000">
                <a:ea typeface="+mn-lt"/>
                <a:cs typeface="+mn-lt"/>
              </a:rPr>
            </a:br>
            <a:r>
              <a:rPr lang="en-US" sz="4000" b="1" baseline="30000">
                <a:solidFill>
                  <a:schemeClr val="accent6">
                    <a:lumMod val="76000"/>
                  </a:schemeClr>
                </a:solidFill>
                <a:ea typeface="+mn-lt"/>
                <a:cs typeface="+mn-lt"/>
              </a:rPr>
              <a:t>18</a:t>
            </a:r>
            <a:r>
              <a:rPr lang="en-US" sz="4000" baseline="30000">
                <a:solidFill>
                  <a:schemeClr val="accent6">
                    <a:lumMod val="76000"/>
                  </a:schemeClr>
                </a:solidFill>
                <a:ea typeface="+mn-lt"/>
                <a:cs typeface="+mn-lt"/>
              </a:rPr>
              <a:t> Even on my servants, both men and women,</a:t>
            </a:r>
            <a:br>
              <a:rPr lang="en-US" sz="4000" baseline="30000">
                <a:ea typeface="+mn-lt"/>
                <a:cs typeface="+mn-lt"/>
              </a:rPr>
            </a:br>
            <a:r>
              <a:rPr lang="en-US" sz="4000" baseline="30000">
                <a:solidFill>
                  <a:schemeClr val="accent6">
                    <a:lumMod val="76000"/>
                  </a:schemeClr>
                </a:solidFill>
                <a:ea typeface="+mn-lt"/>
                <a:cs typeface="+mn-lt"/>
              </a:rPr>
              <a:t>    I will pour out my Spirit in those days,</a:t>
            </a:r>
            <a:br>
              <a:rPr lang="en-US" sz="4000" baseline="30000">
                <a:ea typeface="+mn-lt"/>
                <a:cs typeface="+mn-lt"/>
              </a:rPr>
            </a:br>
            <a:r>
              <a:rPr lang="en-US" sz="4000" baseline="30000">
                <a:solidFill>
                  <a:schemeClr val="accent6">
                    <a:lumMod val="76000"/>
                  </a:schemeClr>
                </a:solidFill>
                <a:ea typeface="+mn-lt"/>
                <a:cs typeface="+mn-lt"/>
              </a:rPr>
              <a:t>    and they will prophesy.</a:t>
            </a:r>
          </a:p>
          <a:p>
            <a:pPr marL="0" indent="0">
              <a:buNone/>
            </a:pPr>
            <a:endParaRPr lang="en-US" sz="4000" baseline="30000">
              <a:solidFill>
                <a:schemeClr val="accent6">
                  <a:lumMod val="76000"/>
                </a:schemeClr>
              </a:solidFill>
            </a:endParaRPr>
          </a:p>
        </p:txBody>
      </p:sp>
      <p:sp>
        <p:nvSpPr>
          <p:cNvPr id="13315" name="Slide Number Placeholder 3">
            <a:extLst>
              <a:ext uri="{FF2B5EF4-FFF2-40B4-BE49-F238E27FC236}">
                <a16:creationId xmlns:a16="http://schemas.microsoft.com/office/drawing/2014/main" id="{9A93C7A2-3DD1-7B1E-4C44-8AC5BEFE561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>
                <a:solidFill>
                  <a:srgbClr val="00507B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00507B"/>
                </a:solidFill>
                <a:latin typeface="Avenir Next LT Pro" panose="020B05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00507B"/>
                </a:solidFill>
                <a:latin typeface="Avenir Next LT Pro" panose="020B05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59568C2F-00B4-4C40-A061-9FA977642C19}" type="slidenum">
              <a:rPr lang="en-AU" altLang="en-US" sz="1200" smtClean="0">
                <a:solidFill>
                  <a:schemeClr val="bg1"/>
                </a:solidFill>
              </a:rPr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7</a:t>
            </a:fld>
            <a:endParaRPr lang="en-AU" altLang="en-US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387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24AF2E-64FF-8B86-1376-9CCBB173E4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Slide Number Placeholder 3">
            <a:extLst>
              <a:ext uri="{FF2B5EF4-FFF2-40B4-BE49-F238E27FC236}">
                <a16:creationId xmlns:a16="http://schemas.microsoft.com/office/drawing/2014/main" id="{9193C720-267C-39F4-0C69-84BCF3F4C69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>
                <a:solidFill>
                  <a:srgbClr val="00507B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00507B"/>
                </a:solidFill>
                <a:latin typeface="Avenir Next LT Pro" panose="020B05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00507B"/>
                </a:solidFill>
                <a:latin typeface="Avenir Next LT Pro" panose="020B05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59568C2F-00B4-4C40-A061-9FA977642C19}" type="slidenum">
              <a:rPr lang="en-AU" altLang="en-US" sz="1200" smtClean="0">
                <a:solidFill>
                  <a:schemeClr val="bg1"/>
                </a:solidFill>
              </a:rPr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8</a:t>
            </a:fld>
            <a:endParaRPr lang="en-AU" altLang="en-US" sz="1200">
              <a:solidFill>
                <a:schemeClr val="bg1"/>
              </a:solidFill>
            </a:endParaRPr>
          </a:p>
        </p:txBody>
      </p:sp>
      <p:pic>
        <p:nvPicPr>
          <p:cNvPr id="20484" name="Picture 4" descr="A computer and a keyboard&#10;&#10;AI-generated content may be incorrect.">
            <a:extLst>
              <a:ext uri="{FF2B5EF4-FFF2-40B4-BE49-F238E27FC236}">
                <a16:creationId xmlns:a16="http://schemas.microsoft.com/office/drawing/2014/main" id="{FE4156AE-35BF-0712-88F1-EE109DF88A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657" y="727846"/>
            <a:ext cx="6284685" cy="540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261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97569-C0DD-C28D-A882-400DB42A5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Slide Number Placeholder 3">
            <a:extLst>
              <a:ext uri="{FF2B5EF4-FFF2-40B4-BE49-F238E27FC236}">
                <a16:creationId xmlns:a16="http://schemas.microsoft.com/office/drawing/2014/main" id="{E7334F13-4E24-1DC4-58C5-5609C86AE16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>
                <a:solidFill>
                  <a:srgbClr val="00507B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00507B"/>
                </a:solidFill>
                <a:latin typeface="Avenir Next LT Pro" panose="020B05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00507B"/>
                </a:solidFill>
                <a:latin typeface="Avenir Next LT Pro" panose="020B05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00507B"/>
                </a:solidFill>
                <a:latin typeface="Avenir Next LT Pro" panose="020B050402020202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59568C2F-00B4-4C40-A061-9FA977642C19}" type="slidenum">
              <a:rPr lang="en-AU" altLang="en-US" sz="1200" smtClean="0">
                <a:solidFill>
                  <a:schemeClr val="bg1"/>
                </a:solidFill>
              </a:rPr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9</a:t>
            </a:fld>
            <a:endParaRPr lang="en-AU" altLang="en-US" sz="1200">
              <a:solidFill>
                <a:schemeClr val="bg1"/>
              </a:solidFill>
            </a:endParaRPr>
          </a:p>
        </p:txBody>
      </p:sp>
      <p:pic>
        <p:nvPicPr>
          <p:cNvPr id="26628" name="Picture 4" descr="Alexander Fleming | Biography, Education, Discovery, &amp; Facts ...">
            <a:extLst>
              <a:ext uri="{FF2B5EF4-FFF2-40B4-BE49-F238E27FC236}">
                <a16:creationId xmlns:a16="http://schemas.microsoft.com/office/drawing/2014/main" id="{59B1269D-56B3-91AA-B230-6EA648E33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03" y="871210"/>
            <a:ext cx="8119181" cy="455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382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85385D92-8618-364D-A8C6-06EE067EEA38}" vid="{2B00E900-0901-3343-A7F6-BAF2F0B15B89}"/>
    </a:ext>
  </a:extLst>
</a:theme>
</file>

<file path=ppt/theme/theme2.xml><?xml version="1.0" encoding="utf-8"?>
<a:theme xmlns:a="http://schemas.openxmlformats.org/drawingml/2006/main" name="2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85385D92-8618-364D-A8C6-06EE067EEA38}" vid="{6BED93C9-3100-3247-8643-2F3799F0C801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85385D92-8618-364D-A8C6-06EE067EEA38}" vid="{B2C8466F-3561-0E49-8838-E325E019D9AC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3e43f0dc68f30519f39bcd0443e13276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401f36c531559c78f511e6471f28b257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7DC83E8-ED87-4B43-8A8F-A6BEFE9E67A0}">
  <ds:schemaRefs>
    <ds:schemaRef ds:uri="1ad1f5a0-fa71-4dab-a083-db26db2596cf"/>
    <ds:schemaRef ds:uri="583f0f69-01e1-46ca-86b7-e30e323048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EBC9580-D0F0-D043-8D05-2EB3C9CA85E6}">
  <ds:schemaRefs>
    <ds:schemaRef ds:uri="1ad1f5a0-fa71-4dab-a083-db26db2596cf"/>
    <ds:schemaRef ds:uri="583f0f69-01e1-46ca-86b7-e30e32304800"/>
    <ds:schemaRef ds:uri="cab319f5-9cc7-4755-a8c4-a26efae7ab33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7AB001A-BCA5-6149-84B6-94047E8A4B8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Pentecost_Powerpoint Template</Template>
  <TotalTime>0</TotalTime>
  <Words>476</Words>
  <Application>Microsoft Office PowerPoint</Application>
  <PresentationFormat>Widescreen</PresentationFormat>
  <Paragraphs>29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Avenir Next LT Pro</vt:lpstr>
      <vt:lpstr>Calibri</vt:lpstr>
      <vt:lpstr>Calibri Light</vt:lpstr>
      <vt:lpstr>Office Theme</vt:lpstr>
      <vt:lpstr>2_Office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Amy Durand</dc:creator>
  <cp:lastModifiedBy>Taryn Somerville</cp:lastModifiedBy>
  <cp:revision>2</cp:revision>
  <dcterms:created xsi:type="dcterms:W3CDTF">2025-03-16T23:31:50Z</dcterms:created>
  <dcterms:modified xsi:type="dcterms:W3CDTF">2025-03-19T02:35:27Z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